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FONTE DA VIDA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FONTE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FE8AED-CE9D-4F9D-9DA5-6201A7F816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Água da vida Jesus te dá; </a:t>
            </a:r>
          </a:p>
          <a:p>
            <a:r>
              <a:rPr lang="pt-BR" dirty="0"/>
              <a:t>Ó, vem à Fonte tua </a:t>
            </a:r>
          </a:p>
          <a:p>
            <a:r>
              <a:rPr lang="pt-BR" dirty="0"/>
              <a:t>alma restaurar. </a:t>
            </a:r>
          </a:p>
        </p:txBody>
      </p:sp>
    </p:spTree>
    <p:extLst>
      <p:ext uri="{BB962C8B-B14F-4D97-AF65-F5344CB8AC3E}">
        <p14:creationId xmlns:p14="http://schemas.microsoft.com/office/powerpoint/2010/main" val="2726818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FONTE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que uma fonte </a:t>
            </a:r>
          </a:p>
          <a:p>
            <a:r>
              <a:rPr lang="pt-BR" dirty="0"/>
              <a:t>Cristo nos prepara, </a:t>
            </a:r>
          </a:p>
          <a:p>
            <a:r>
              <a:rPr lang="pt-BR" dirty="0"/>
              <a:t>Com águas puras </a:t>
            </a:r>
            <a:r>
              <a:rPr lang="pt-BR" dirty="0" err="1"/>
              <a:t>p’ra</a:t>
            </a:r>
            <a:r>
              <a:rPr lang="pt-BR" dirty="0"/>
              <a:t> </a:t>
            </a:r>
          </a:p>
          <a:p>
            <a:r>
              <a:rPr lang="pt-BR" dirty="0"/>
              <a:t>nos saciar;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FONTE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vier cansado, </a:t>
            </a:r>
          </a:p>
          <a:p>
            <a:r>
              <a:rPr lang="pt-BR" dirty="0"/>
              <a:t>débil e sedento, </a:t>
            </a:r>
          </a:p>
          <a:p>
            <a:r>
              <a:rPr lang="pt-BR" dirty="0"/>
              <a:t>Aqui as forças pode restaurar.</a:t>
            </a:r>
          </a:p>
        </p:txBody>
      </p:sp>
    </p:spTree>
    <p:extLst>
      <p:ext uri="{BB962C8B-B14F-4D97-AF65-F5344CB8AC3E}">
        <p14:creationId xmlns:p14="http://schemas.microsoft.com/office/powerpoint/2010/main" val="4177386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FONTE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FE8AED-CE9D-4F9D-9DA5-6201A7F816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Água da vida Jesus te dá; </a:t>
            </a:r>
          </a:p>
          <a:p>
            <a:r>
              <a:rPr lang="pt-BR" dirty="0"/>
              <a:t>Ó, vem à Fonte tua </a:t>
            </a:r>
          </a:p>
          <a:p>
            <a:r>
              <a:rPr lang="pt-BR" dirty="0"/>
              <a:t>alma restaurar. </a:t>
            </a:r>
          </a:p>
        </p:txBody>
      </p:sp>
    </p:spTree>
    <p:extLst>
      <p:ext uri="{BB962C8B-B14F-4D97-AF65-F5344CB8AC3E}">
        <p14:creationId xmlns:p14="http://schemas.microsoft.com/office/powerpoint/2010/main" val="54163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FONTE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Aqui, no mundo, </a:t>
            </a:r>
          </a:p>
          <a:p>
            <a:r>
              <a:rPr lang="pt-BR" dirty="0"/>
              <a:t>existem muitas fontes, </a:t>
            </a:r>
          </a:p>
          <a:p>
            <a:r>
              <a:rPr lang="pt-BR" dirty="0"/>
              <a:t>Mas água viva não se encontrará; </a:t>
            </a:r>
          </a:p>
        </p:txBody>
      </p:sp>
    </p:spTree>
    <p:extLst>
      <p:ext uri="{BB962C8B-B14F-4D97-AF65-F5344CB8AC3E}">
        <p14:creationId xmlns:p14="http://schemas.microsoft.com/office/powerpoint/2010/main" val="882074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FONTE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Consolo, paz, </a:t>
            </a:r>
          </a:p>
          <a:p>
            <a:r>
              <a:rPr lang="pt-BR" dirty="0"/>
              <a:t>alívio e vida eterna </a:t>
            </a:r>
          </a:p>
          <a:p>
            <a:r>
              <a:rPr lang="pt-BR" dirty="0"/>
              <a:t>Não há no mundo: </a:t>
            </a:r>
          </a:p>
          <a:p>
            <a:r>
              <a:rPr lang="pt-BR" dirty="0"/>
              <a:t>só Jesus dará. </a:t>
            </a:r>
          </a:p>
        </p:txBody>
      </p:sp>
    </p:spTree>
    <p:extLst>
      <p:ext uri="{BB962C8B-B14F-4D97-AF65-F5344CB8AC3E}">
        <p14:creationId xmlns:p14="http://schemas.microsoft.com/office/powerpoint/2010/main" val="2836562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FONTE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FE8AED-CE9D-4F9D-9DA5-6201A7F816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Água da vida Jesus te dá; </a:t>
            </a:r>
          </a:p>
          <a:p>
            <a:r>
              <a:rPr lang="pt-BR" dirty="0"/>
              <a:t>Ó, vem à Fonte tua </a:t>
            </a:r>
          </a:p>
          <a:p>
            <a:r>
              <a:rPr lang="pt-BR" dirty="0"/>
              <a:t>alma restaurar. </a:t>
            </a:r>
          </a:p>
        </p:txBody>
      </p:sp>
    </p:spTree>
    <p:extLst>
      <p:ext uri="{BB962C8B-B14F-4D97-AF65-F5344CB8AC3E}">
        <p14:creationId xmlns:p14="http://schemas.microsoft.com/office/powerpoint/2010/main" val="1917976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FONTE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Dai graças, pois, </a:t>
            </a:r>
          </a:p>
          <a:p>
            <a:r>
              <a:rPr lang="pt-BR" dirty="0"/>
              <a:t>ao nosso Deus eterno,</a:t>
            </a:r>
          </a:p>
          <a:p>
            <a:r>
              <a:rPr lang="pt-BR" dirty="0"/>
              <a:t>Pela certeza que Jesus nos dá,</a:t>
            </a:r>
          </a:p>
        </p:txBody>
      </p:sp>
    </p:spTree>
    <p:extLst>
      <p:ext uri="{BB962C8B-B14F-4D97-AF65-F5344CB8AC3E}">
        <p14:creationId xmlns:p14="http://schemas.microsoft.com/office/powerpoint/2010/main" val="85501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FONTE DA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que essa Fonte </a:t>
            </a:r>
          </a:p>
          <a:p>
            <a:r>
              <a:rPr lang="pt-BR" dirty="0"/>
              <a:t>pura d’água viva </a:t>
            </a:r>
          </a:p>
          <a:p>
            <a:r>
              <a:rPr lang="pt-BR" dirty="0"/>
              <a:t>Nunca se esgota, nunca secará. </a:t>
            </a:r>
          </a:p>
        </p:txBody>
      </p:sp>
    </p:spTree>
    <p:extLst>
      <p:ext uri="{BB962C8B-B14F-4D97-AF65-F5344CB8AC3E}">
        <p14:creationId xmlns:p14="http://schemas.microsoft.com/office/powerpoint/2010/main" val="2183798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191</Words>
  <Application>Microsoft Office PowerPoint</Application>
  <PresentationFormat>Apresentação na tela (16:9)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FONTE DA VIDA</vt:lpstr>
      <vt:lpstr>A FONTE DA VIDA</vt:lpstr>
      <vt:lpstr>A FONTE DA VIDA</vt:lpstr>
      <vt:lpstr>A FONTE DA VIDA</vt:lpstr>
      <vt:lpstr>A FONTE DA VIDA</vt:lpstr>
      <vt:lpstr>A FONTE DA VIDA</vt:lpstr>
      <vt:lpstr>A FONTE DA VIDA</vt:lpstr>
      <vt:lpstr>A FONTE DA VIDA</vt:lpstr>
      <vt:lpstr>A FONTE DA VIDA</vt:lpstr>
      <vt:lpstr>A FONTE DA VIDA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2019-06-12T22:37:22Z</dcterms:modified>
</cp:coreProperties>
</file>

<file path=docProps/thumbnail.jpeg>
</file>